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54" y="59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8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4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9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9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9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5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0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0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4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7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3532-9DAD-4ECE-B8E9-4F06CB6117ED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AD17E-D993-40C0-8169-C367BAE889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582352" cy="1268760"/>
          </a:xfrm>
        </p:spPr>
        <p:txBody>
          <a:bodyPr>
            <a:normAutofit fontScale="90000"/>
          </a:bodyPr>
          <a:lstStyle/>
          <a:p>
            <a:pPr algn="l"/>
            <a:r>
              <a:rPr lang="es-ES" sz="4300" b="1" dirty="0" smtClean="0"/>
              <a:t> Currículum Vitae</a:t>
            </a:r>
            <a:br>
              <a:rPr lang="es-ES" sz="4300" b="1" dirty="0" smtClean="0"/>
            </a:br>
            <a:r>
              <a:rPr lang="es-ES" sz="4300" b="1" dirty="0" smtClean="0"/>
              <a:t/>
            </a:r>
            <a:br>
              <a:rPr lang="es-ES" sz="4300" b="1" dirty="0" smtClean="0"/>
            </a:br>
            <a:r>
              <a:rPr lang="es-ES" sz="4300" b="1" dirty="0" smtClean="0"/>
              <a:t>	Sergio Izquierdo Rodríguez</a:t>
            </a:r>
            <a:endParaRPr lang="es-ES" sz="43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152728" cy="252028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Programador</a:t>
            </a:r>
          </a:p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Técnico</a:t>
            </a:r>
          </a:p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Formador</a:t>
            </a:r>
          </a:p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Gerente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60960" y="167640"/>
            <a:ext cx="9037320" cy="6629400"/>
          </a:xfrm>
          <a:custGeom>
            <a:avLst/>
            <a:gdLst>
              <a:gd name="connsiteX0" fmla="*/ 0 w 9037320"/>
              <a:gd name="connsiteY0" fmla="*/ 441960 h 6629400"/>
              <a:gd name="connsiteX1" fmla="*/ 0 w 9037320"/>
              <a:gd name="connsiteY1" fmla="*/ 6629400 h 6629400"/>
              <a:gd name="connsiteX2" fmla="*/ 9037320 w 9037320"/>
              <a:gd name="connsiteY2" fmla="*/ 6629400 h 6629400"/>
              <a:gd name="connsiteX3" fmla="*/ 9037320 w 9037320"/>
              <a:gd name="connsiteY3" fmla="*/ 0 h 6629400"/>
              <a:gd name="connsiteX4" fmla="*/ 6248400 w 9037320"/>
              <a:gd name="connsiteY4" fmla="*/ 5410200 h 6629400"/>
              <a:gd name="connsiteX5" fmla="*/ 4373880 w 9037320"/>
              <a:gd name="connsiteY5" fmla="*/ 4541520 h 6629400"/>
              <a:gd name="connsiteX6" fmla="*/ 2209800 w 9037320"/>
              <a:gd name="connsiteY6" fmla="*/ 5623560 h 6629400"/>
              <a:gd name="connsiteX7" fmla="*/ 0 w 9037320"/>
              <a:gd name="connsiteY7" fmla="*/ 44196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7320" h="6629400">
                <a:moveTo>
                  <a:pt x="0" y="441960"/>
                </a:moveTo>
                <a:lnTo>
                  <a:pt x="0" y="6629400"/>
                </a:lnTo>
                <a:lnTo>
                  <a:pt x="9037320" y="6629400"/>
                </a:lnTo>
                <a:lnTo>
                  <a:pt x="9037320" y="0"/>
                </a:lnTo>
                <a:lnTo>
                  <a:pt x="6248400" y="5410200"/>
                </a:lnTo>
                <a:lnTo>
                  <a:pt x="4373880" y="4541520"/>
                </a:lnTo>
                <a:lnTo>
                  <a:pt x="2209800" y="5623560"/>
                </a:lnTo>
                <a:lnTo>
                  <a:pt x="0" y="4419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w="114300" cap="rnd" cmpd="thickThin"/>
          <a:effectLst>
            <a:innerShdw blurRad="63500" dist="50800" dir="13500000">
              <a:schemeClr val="accent6">
                <a:lumMod val="75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582352" cy="1268760"/>
          </a:xfrm>
        </p:spPr>
        <p:txBody>
          <a:bodyPr>
            <a:normAutofit fontScale="90000"/>
          </a:bodyPr>
          <a:lstStyle/>
          <a:p>
            <a:pPr algn="l"/>
            <a:r>
              <a:rPr lang="es-ES" sz="4300" b="1" dirty="0" smtClean="0"/>
              <a:t> Currículum Vitae</a:t>
            </a:r>
            <a:br>
              <a:rPr lang="es-ES" sz="4300" b="1" dirty="0" smtClean="0"/>
            </a:br>
            <a:r>
              <a:rPr lang="es-ES" sz="4300" b="1" dirty="0" smtClean="0"/>
              <a:t/>
            </a:r>
            <a:br>
              <a:rPr lang="es-ES" sz="4300" b="1" dirty="0" smtClean="0"/>
            </a:br>
            <a:r>
              <a:rPr lang="es-ES" sz="4300" b="1" dirty="0" smtClean="0"/>
              <a:t>	Sergio Izquierdo Rodríguez</a:t>
            </a:r>
            <a:endParaRPr lang="es-ES" sz="43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8803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EXPERIENCIA:</a:t>
            </a:r>
          </a:p>
          <a:p>
            <a:pPr algn="l"/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Comunidad Villa y Tierra Sepúlveda</a:t>
            </a:r>
          </a:p>
          <a:p>
            <a:pPr algn="l"/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	Administrador servidor LAMP y</a:t>
            </a:r>
          </a:p>
          <a:p>
            <a:pPr algn="l"/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	Programador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Web</a:t>
            </a:r>
          </a:p>
          <a:p>
            <a:pPr algn="l"/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  Técnico IT, redes y comunicaciones</a:t>
            </a:r>
          </a:p>
          <a:p>
            <a:pPr algn="l"/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     para  Seguridad     y Banca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60960" y="167640"/>
            <a:ext cx="9037320" cy="6629400"/>
          </a:xfrm>
          <a:custGeom>
            <a:avLst/>
            <a:gdLst>
              <a:gd name="connsiteX0" fmla="*/ 0 w 9037320"/>
              <a:gd name="connsiteY0" fmla="*/ 441960 h 6629400"/>
              <a:gd name="connsiteX1" fmla="*/ 0 w 9037320"/>
              <a:gd name="connsiteY1" fmla="*/ 6629400 h 6629400"/>
              <a:gd name="connsiteX2" fmla="*/ 9037320 w 9037320"/>
              <a:gd name="connsiteY2" fmla="*/ 6629400 h 6629400"/>
              <a:gd name="connsiteX3" fmla="*/ 9037320 w 9037320"/>
              <a:gd name="connsiteY3" fmla="*/ 0 h 6629400"/>
              <a:gd name="connsiteX4" fmla="*/ 6248400 w 9037320"/>
              <a:gd name="connsiteY4" fmla="*/ 5410200 h 6629400"/>
              <a:gd name="connsiteX5" fmla="*/ 4373880 w 9037320"/>
              <a:gd name="connsiteY5" fmla="*/ 4541520 h 6629400"/>
              <a:gd name="connsiteX6" fmla="*/ 2209800 w 9037320"/>
              <a:gd name="connsiteY6" fmla="*/ 5623560 h 6629400"/>
              <a:gd name="connsiteX7" fmla="*/ 0 w 9037320"/>
              <a:gd name="connsiteY7" fmla="*/ 44196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7320" h="6629400">
                <a:moveTo>
                  <a:pt x="0" y="441960"/>
                </a:moveTo>
                <a:lnTo>
                  <a:pt x="0" y="6629400"/>
                </a:lnTo>
                <a:lnTo>
                  <a:pt x="9037320" y="6629400"/>
                </a:lnTo>
                <a:lnTo>
                  <a:pt x="9037320" y="0"/>
                </a:lnTo>
                <a:lnTo>
                  <a:pt x="6248400" y="5410200"/>
                </a:lnTo>
                <a:lnTo>
                  <a:pt x="4373880" y="4541520"/>
                </a:lnTo>
                <a:lnTo>
                  <a:pt x="2209800" y="5623560"/>
                </a:lnTo>
                <a:lnTo>
                  <a:pt x="0" y="4419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w="114300" cap="rnd" cmpd="thickThin"/>
          <a:effectLst>
            <a:innerShdw blurRad="63500" dist="50800" dir="13500000">
              <a:schemeClr val="accent6">
                <a:lumMod val="75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582352" cy="1268760"/>
          </a:xfrm>
        </p:spPr>
        <p:txBody>
          <a:bodyPr>
            <a:normAutofit fontScale="90000"/>
          </a:bodyPr>
          <a:lstStyle/>
          <a:p>
            <a:pPr algn="l"/>
            <a:r>
              <a:rPr lang="es-ES" sz="4300" b="1" dirty="0" smtClean="0"/>
              <a:t> Currículum Vitae</a:t>
            </a:r>
            <a:br>
              <a:rPr lang="es-ES" sz="4300" b="1" dirty="0" smtClean="0"/>
            </a:br>
            <a:r>
              <a:rPr lang="es-ES" sz="4300" b="1" dirty="0" smtClean="0"/>
              <a:t/>
            </a:r>
            <a:br>
              <a:rPr lang="es-ES" sz="4300" b="1" dirty="0" smtClean="0"/>
            </a:br>
            <a:r>
              <a:rPr lang="es-ES" sz="4300" b="1" dirty="0" smtClean="0"/>
              <a:t>	Sergio Izquierdo Rodríguez</a:t>
            </a:r>
            <a:endParaRPr lang="es-ES" sz="4300" b="1" dirty="0"/>
          </a:p>
        </p:txBody>
      </p:sp>
      <p:sp>
        <p:nvSpPr>
          <p:cNvPr id="8" name="7 Forma libre"/>
          <p:cNvSpPr/>
          <p:nvPr/>
        </p:nvSpPr>
        <p:spPr>
          <a:xfrm>
            <a:off x="60960" y="167640"/>
            <a:ext cx="9037320" cy="6629400"/>
          </a:xfrm>
          <a:custGeom>
            <a:avLst/>
            <a:gdLst>
              <a:gd name="connsiteX0" fmla="*/ 0 w 9037320"/>
              <a:gd name="connsiteY0" fmla="*/ 441960 h 6629400"/>
              <a:gd name="connsiteX1" fmla="*/ 0 w 9037320"/>
              <a:gd name="connsiteY1" fmla="*/ 6629400 h 6629400"/>
              <a:gd name="connsiteX2" fmla="*/ 9037320 w 9037320"/>
              <a:gd name="connsiteY2" fmla="*/ 6629400 h 6629400"/>
              <a:gd name="connsiteX3" fmla="*/ 9037320 w 9037320"/>
              <a:gd name="connsiteY3" fmla="*/ 0 h 6629400"/>
              <a:gd name="connsiteX4" fmla="*/ 6248400 w 9037320"/>
              <a:gd name="connsiteY4" fmla="*/ 5410200 h 6629400"/>
              <a:gd name="connsiteX5" fmla="*/ 4373880 w 9037320"/>
              <a:gd name="connsiteY5" fmla="*/ 4541520 h 6629400"/>
              <a:gd name="connsiteX6" fmla="*/ 2209800 w 9037320"/>
              <a:gd name="connsiteY6" fmla="*/ 5623560 h 6629400"/>
              <a:gd name="connsiteX7" fmla="*/ 0 w 9037320"/>
              <a:gd name="connsiteY7" fmla="*/ 44196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7320" h="6629400">
                <a:moveTo>
                  <a:pt x="0" y="441960"/>
                </a:moveTo>
                <a:lnTo>
                  <a:pt x="0" y="6629400"/>
                </a:lnTo>
                <a:lnTo>
                  <a:pt x="9037320" y="6629400"/>
                </a:lnTo>
                <a:lnTo>
                  <a:pt x="9037320" y="0"/>
                </a:lnTo>
                <a:lnTo>
                  <a:pt x="6248400" y="5410200"/>
                </a:lnTo>
                <a:lnTo>
                  <a:pt x="4373880" y="4541520"/>
                </a:lnTo>
                <a:lnTo>
                  <a:pt x="2209800" y="5623560"/>
                </a:lnTo>
                <a:lnTo>
                  <a:pt x="0" y="4419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w="114300" cap="rnd" cmpd="thickThin"/>
          <a:effectLst>
            <a:innerShdw blurRad="63500" dist="50800" dir="13500000">
              <a:schemeClr val="accent6">
                <a:lumMod val="75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187624" y="255957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VIDEOCURRÍCULUM</a:t>
            </a:r>
            <a:endParaRPr lang="es-E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ergioPlanDoAc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6056" y="3371978"/>
            <a:ext cx="3795652" cy="28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Tm="6000">
        <p14:honeycomb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289"/>
                            </p:stCondLst>
                            <p:childTnLst>
                              <p:par>
                                <p:cTn id="28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582352" cy="1268760"/>
          </a:xfrm>
        </p:spPr>
        <p:txBody>
          <a:bodyPr>
            <a:normAutofit fontScale="90000"/>
          </a:bodyPr>
          <a:lstStyle/>
          <a:p>
            <a:pPr algn="l"/>
            <a:r>
              <a:rPr lang="es-ES" sz="4300" b="1" dirty="0" smtClean="0"/>
              <a:t> Currículum Vitae</a:t>
            </a:r>
            <a:br>
              <a:rPr lang="es-ES" sz="4300" b="1" dirty="0" smtClean="0"/>
            </a:br>
            <a:r>
              <a:rPr lang="es-ES" sz="4300" b="1" dirty="0" smtClean="0"/>
              <a:t/>
            </a:r>
            <a:br>
              <a:rPr lang="es-ES" sz="4300" b="1" dirty="0" smtClean="0"/>
            </a:br>
            <a:r>
              <a:rPr lang="es-ES" sz="4300" b="1" dirty="0" smtClean="0"/>
              <a:t>	Sergio Izquierdo Rodríguez</a:t>
            </a:r>
            <a:endParaRPr lang="es-ES" sz="4300" b="1" dirty="0"/>
          </a:p>
        </p:txBody>
      </p:sp>
      <p:sp>
        <p:nvSpPr>
          <p:cNvPr id="8" name="7 Forma libre"/>
          <p:cNvSpPr/>
          <p:nvPr/>
        </p:nvSpPr>
        <p:spPr>
          <a:xfrm>
            <a:off x="60960" y="167640"/>
            <a:ext cx="9037320" cy="6629400"/>
          </a:xfrm>
          <a:custGeom>
            <a:avLst/>
            <a:gdLst>
              <a:gd name="connsiteX0" fmla="*/ 0 w 9037320"/>
              <a:gd name="connsiteY0" fmla="*/ 441960 h 6629400"/>
              <a:gd name="connsiteX1" fmla="*/ 0 w 9037320"/>
              <a:gd name="connsiteY1" fmla="*/ 6629400 h 6629400"/>
              <a:gd name="connsiteX2" fmla="*/ 9037320 w 9037320"/>
              <a:gd name="connsiteY2" fmla="*/ 6629400 h 6629400"/>
              <a:gd name="connsiteX3" fmla="*/ 9037320 w 9037320"/>
              <a:gd name="connsiteY3" fmla="*/ 0 h 6629400"/>
              <a:gd name="connsiteX4" fmla="*/ 6248400 w 9037320"/>
              <a:gd name="connsiteY4" fmla="*/ 5410200 h 6629400"/>
              <a:gd name="connsiteX5" fmla="*/ 4373880 w 9037320"/>
              <a:gd name="connsiteY5" fmla="*/ 4541520 h 6629400"/>
              <a:gd name="connsiteX6" fmla="*/ 2209800 w 9037320"/>
              <a:gd name="connsiteY6" fmla="*/ 5623560 h 6629400"/>
              <a:gd name="connsiteX7" fmla="*/ 0 w 9037320"/>
              <a:gd name="connsiteY7" fmla="*/ 44196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7320" h="6629400">
                <a:moveTo>
                  <a:pt x="0" y="441960"/>
                </a:moveTo>
                <a:lnTo>
                  <a:pt x="0" y="6629400"/>
                </a:lnTo>
                <a:lnTo>
                  <a:pt x="9037320" y="6629400"/>
                </a:lnTo>
                <a:lnTo>
                  <a:pt x="9037320" y="0"/>
                </a:lnTo>
                <a:lnTo>
                  <a:pt x="6248400" y="5410200"/>
                </a:lnTo>
                <a:lnTo>
                  <a:pt x="4373880" y="4541520"/>
                </a:lnTo>
                <a:lnTo>
                  <a:pt x="2209800" y="5623560"/>
                </a:lnTo>
                <a:lnTo>
                  <a:pt x="0" y="4419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w="114300" cap="rnd" cmpd="thickThin"/>
          <a:effectLst>
            <a:innerShdw blurRad="63500" dist="50800" dir="13500000">
              <a:schemeClr val="accent6">
                <a:lumMod val="75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755576" y="2204864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FORMACION:</a:t>
            </a:r>
          </a:p>
          <a:p>
            <a:pPr algn="ctr"/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Programación de Sistemas</a:t>
            </a:r>
          </a:p>
          <a:p>
            <a:pPr algn="ctr"/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Informática</a:t>
            </a:r>
          </a:p>
          <a:p>
            <a:pPr algn="ctr"/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Docencia de la Formación Profesional</a:t>
            </a:r>
          </a:p>
          <a:p>
            <a:pPr algn="ctr"/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Programación de Aplicaciones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</a:p>
          <a:p>
            <a:pPr algn="ctr"/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del Pequeño Comercio</a:t>
            </a:r>
            <a:endParaRPr lang="es-E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39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7937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2136" y="432048"/>
            <a:ext cx="8582352" cy="1268760"/>
          </a:xfrm>
        </p:spPr>
        <p:txBody>
          <a:bodyPr>
            <a:normAutofit fontScale="90000"/>
          </a:bodyPr>
          <a:lstStyle/>
          <a:p>
            <a:pPr algn="l"/>
            <a:r>
              <a:rPr lang="es-ES" sz="4300" b="1" dirty="0" smtClean="0"/>
              <a:t>Currículum </a:t>
            </a:r>
            <a:r>
              <a:rPr lang="es-ES" sz="4300" b="1" dirty="0" smtClean="0"/>
              <a:t>Vitae</a:t>
            </a:r>
            <a:br>
              <a:rPr lang="es-ES" sz="4300" b="1" dirty="0" smtClean="0"/>
            </a:br>
            <a:r>
              <a:rPr lang="es-ES" sz="4300" b="1" dirty="0" smtClean="0"/>
              <a:t>	</a:t>
            </a:r>
            <a:r>
              <a:rPr lang="es-ES" sz="4000" b="1" dirty="0" smtClean="0"/>
              <a:t>Sergio </a:t>
            </a:r>
            <a:r>
              <a:rPr lang="es-ES" sz="4000" b="1" dirty="0" smtClean="0"/>
              <a:t>Izquierdo </a:t>
            </a:r>
            <a:r>
              <a:rPr lang="es-ES" sz="4000" b="1" dirty="0" smtClean="0"/>
              <a:t>Rodríguez</a:t>
            </a:r>
            <a:r>
              <a:rPr lang="es-ES" sz="4300" b="1" dirty="0"/>
              <a:t/>
            </a:r>
            <a:br>
              <a:rPr lang="es-ES" sz="4300" b="1" dirty="0"/>
            </a:br>
            <a:r>
              <a:rPr lang="es-ES" sz="2200" b="1" dirty="0" smtClean="0"/>
              <a:t> </a:t>
            </a:r>
            <a:r>
              <a:rPr lang="es-ES" sz="2200" b="1" dirty="0"/>
              <a:t> </a:t>
            </a:r>
            <a:r>
              <a:rPr lang="es-ES" sz="2200" b="1" dirty="0" smtClean="0"/>
              <a:t>  Datos Personales</a:t>
            </a:r>
            <a:endParaRPr lang="es-ES" sz="2200" b="1" dirty="0"/>
          </a:p>
        </p:txBody>
      </p:sp>
      <p:sp>
        <p:nvSpPr>
          <p:cNvPr id="8" name="7 Forma libre"/>
          <p:cNvSpPr/>
          <p:nvPr/>
        </p:nvSpPr>
        <p:spPr>
          <a:xfrm>
            <a:off x="60960" y="167640"/>
            <a:ext cx="9037320" cy="6629400"/>
          </a:xfrm>
          <a:custGeom>
            <a:avLst/>
            <a:gdLst>
              <a:gd name="connsiteX0" fmla="*/ 0 w 9037320"/>
              <a:gd name="connsiteY0" fmla="*/ 441960 h 6629400"/>
              <a:gd name="connsiteX1" fmla="*/ 0 w 9037320"/>
              <a:gd name="connsiteY1" fmla="*/ 6629400 h 6629400"/>
              <a:gd name="connsiteX2" fmla="*/ 9037320 w 9037320"/>
              <a:gd name="connsiteY2" fmla="*/ 6629400 h 6629400"/>
              <a:gd name="connsiteX3" fmla="*/ 9037320 w 9037320"/>
              <a:gd name="connsiteY3" fmla="*/ 0 h 6629400"/>
              <a:gd name="connsiteX4" fmla="*/ 6248400 w 9037320"/>
              <a:gd name="connsiteY4" fmla="*/ 5410200 h 6629400"/>
              <a:gd name="connsiteX5" fmla="*/ 4373880 w 9037320"/>
              <a:gd name="connsiteY5" fmla="*/ 4541520 h 6629400"/>
              <a:gd name="connsiteX6" fmla="*/ 2209800 w 9037320"/>
              <a:gd name="connsiteY6" fmla="*/ 5623560 h 6629400"/>
              <a:gd name="connsiteX7" fmla="*/ 0 w 9037320"/>
              <a:gd name="connsiteY7" fmla="*/ 44196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7320" h="6629400">
                <a:moveTo>
                  <a:pt x="0" y="441960"/>
                </a:moveTo>
                <a:lnTo>
                  <a:pt x="0" y="6629400"/>
                </a:lnTo>
                <a:lnTo>
                  <a:pt x="9037320" y="6629400"/>
                </a:lnTo>
                <a:lnTo>
                  <a:pt x="9037320" y="0"/>
                </a:lnTo>
                <a:lnTo>
                  <a:pt x="6248400" y="5410200"/>
                </a:lnTo>
                <a:lnTo>
                  <a:pt x="4373880" y="4541520"/>
                </a:lnTo>
                <a:lnTo>
                  <a:pt x="2209800" y="5623560"/>
                </a:lnTo>
                <a:lnTo>
                  <a:pt x="0" y="4419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w="114300" cap="rnd" cmpd="thickThin"/>
          <a:effectLst>
            <a:innerShdw blurRad="63500" dist="50800" dir="13500000">
              <a:schemeClr val="accent6">
                <a:lumMod val="75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>
            <a:spLocks noChangeAspect="1"/>
          </p:cNvSpPr>
          <p:nvPr/>
        </p:nvSpPr>
        <p:spPr>
          <a:xfrm>
            <a:off x="5814804" y="1844824"/>
            <a:ext cx="1681200" cy="1681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53 Grupo"/>
          <p:cNvGrpSpPr/>
          <p:nvPr/>
        </p:nvGrpSpPr>
        <p:grpSpPr>
          <a:xfrm>
            <a:off x="1043608" y="1844824"/>
            <a:ext cx="3905858" cy="707886"/>
            <a:chOff x="1043608" y="1844824"/>
            <a:chExt cx="3905858" cy="707886"/>
          </a:xfrm>
        </p:grpSpPr>
        <p:grpSp>
          <p:nvGrpSpPr>
            <p:cNvPr id="27" name="26 Grupo"/>
            <p:cNvGrpSpPr/>
            <p:nvPr/>
          </p:nvGrpSpPr>
          <p:grpSpPr>
            <a:xfrm>
              <a:off x="1043608" y="1844824"/>
              <a:ext cx="3905858" cy="629404"/>
              <a:chOff x="1043608" y="1844824"/>
              <a:chExt cx="3905858" cy="629404"/>
            </a:xfrm>
          </p:grpSpPr>
          <p:sp>
            <p:nvSpPr>
              <p:cNvPr id="4" name="3 Pentágono"/>
              <p:cNvSpPr/>
              <p:nvPr/>
            </p:nvSpPr>
            <p:spPr>
              <a:xfrm>
                <a:off x="1043608" y="1844824"/>
                <a:ext cx="3456384" cy="629404"/>
              </a:xfrm>
              <a:prstGeom prst="homePlate">
                <a:avLst/>
              </a:prstGeom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3200" dirty="0" smtClean="0"/>
                  <a:t>    655481986</a:t>
                </a:r>
                <a:endParaRPr lang="es-ES" sz="3200" dirty="0"/>
              </a:p>
            </p:txBody>
          </p:sp>
          <p:sp>
            <p:nvSpPr>
              <p:cNvPr id="6" name="5 Cheurón"/>
              <p:cNvSpPr/>
              <p:nvPr/>
            </p:nvSpPr>
            <p:spPr>
              <a:xfrm>
                <a:off x="4355976" y="1857364"/>
                <a:ext cx="593490" cy="59349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52 Grupo"/>
            <p:cNvGrpSpPr/>
            <p:nvPr/>
          </p:nvGrpSpPr>
          <p:grpSpPr>
            <a:xfrm>
              <a:off x="1199925" y="1844824"/>
              <a:ext cx="707779" cy="707886"/>
              <a:chOff x="-1188640" y="1730613"/>
              <a:chExt cx="707779" cy="707886"/>
            </a:xfrm>
          </p:grpSpPr>
          <p:sp>
            <p:nvSpPr>
              <p:cNvPr id="33" name="32 Rectángulo"/>
              <p:cNvSpPr/>
              <p:nvPr/>
            </p:nvSpPr>
            <p:spPr>
              <a:xfrm>
                <a:off x="-1178488" y="1730613"/>
                <a:ext cx="69762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ES" sz="4000" dirty="0" smtClean="0">
                    <a:solidFill>
                      <a:schemeClr val="bg1"/>
                    </a:solidFill>
                  </a:rPr>
                  <a:t>☎</a:t>
                </a:r>
                <a:endParaRPr lang="es-E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-1188640" y="1730613"/>
                <a:ext cx="697627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ES" sz="4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☎</a:t>
                </a:r>
                <a:endParaRPr lang="es-ES" sz="4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1" name="AutoShape 4" descr="Resultado de imagen de png globe meridi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7" name="46 Grupo"/>
          <p:cNvGrpSpPr/>
          <p:nvPr/>
        </p:nvGrpSpPr>
        <p:grpSpPr>
          <a:xfrm>
            <a:off x="2097034" y="3284984"/>
            <a:ext cx="3932552" cy="629404"/>
            <a:chOff x="2097034" y="3284984"/>
            <a:chExt cx="3932552" cy="629404"/>
          </a:xfrm>
        </p:grpSpPr>
        <p:grpSp>
          <p:nvGrpSpPr>
            <p:cNvPr id="29" name="28 Grupo"/>
            <p:cNvGrpSpPr/>
            <p:nvPr/>
          </p:nvGrpSpPr>
          <p:grpSpPr>
            <a:xfrm>
              <a:off x="2123728" y="3284984"/>
              <a:ext cx="3905858" cy="629404"/>
              <a:chOff x="2123728" y="3284984"/>
              <a:chExt cx="3905858" cy="629404"/>
            </a:xfrm>
          </p:grpSpPr>
          <p:sp>
            <p:nvSpPr>
              <p:cNvPr id="21" name="20 Pentágono"/>
              <p:cNvSpPr/>
              <p:nvPr/>
            </p:nvSpPr>
            <p:spPr>
              <a:xfrm>
                <a:off x="2123728" y="3284984"/>
                <a:ext cx="3456384" cy="629404"/>
              </a:xfrm>
              <a:prstGeom prst="homePlate">
                <a:avLst/>
              </a:prstGeom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/>
                  <a:t>        https://sergioir.ddns.net</a:t>
                </a:r>
                <a:endParaRPr lang="es-ES" sz="2000" b="1" dirty="0"/>
              </a:p>
            </p:txBody>
          </p:sp>
          <p:sp>
            <p:nvSpPr>
              <p:cNvPr id="22" name="21 Cheurón"/>
              <p:cNvSpPr/>
              <p:nvPr/>
            </p:nvSpPr>
            <p:spPr>
              <a:xfrm>
                <a:off x="5436096" y="3297524"/>
                <a:ext cx="593490" cy="59349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5" name="44 Imagen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1419">
              <a:off x="2119273" y="3472664"/>
              <a:ext cx="607213" cy="350789"/>
            </a:xfrm>
            <a:prstGeom prst="rect">
              <a:avLst/>
            </a:prstGeom>
          </p:spPr>
        </p:pic>
        <p:pic>
          <p:nvPicPr>
            <p:cNvPr id="46" name="45 Imagen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1419">
              <a:off x="2097034" y="3466595"/>
              <a:ext cx="607213" cy="350789"/>
            </a:xfrm>
            <a:prstGeom prst="rect">
              <a:avLst/>
            </a:prstGeom>
          </p:spPr>
        </p:pic>
      </p:grpSp>
      <p:grpSp>
        <p:nvGrpSpPr>
          <p:cNvPr id="52" name="51 Grupo"/>
          <p:cNvGrpSpPr/>
          <p:nvPr/>
        </p:nvGrpSpPr>
        <p:grpSpPr>
          <a:xfrm>
            <a:off x="1547664" y="2490725"/>
            <a:ext cx="3905858" cy="794259"/>
            <a:chOff x="1547664" y="2490725"/>
            <a:chExt cx="3905858" cy="794259"/>
          </a:xfrm>
        </p:grpSpPr>
        <p:grpSp>
          <p:nvGrpSpPr>
            <p:cNvPr id="28" name="27 Grupo"/>
            <p:cNvGrpSpPr/>
            <p:nvPr/>
          </p:nvGrpSpPr>
          <p:grpSpPr>
            <a:xfrm>
              <a:off x="1547664" y="2564904"/>
              <a:ext cx="3905858" cy="629404"/>
              <a:chOff x="1547664" y="2564904"/>
              <a:chExt cx="3905858" cy="629404"/>
            </a:xfrm>
          </p:grpSpPr>
          <p:sp>
            <p:nvSpPr>
              <p:cNvPr id="18" name="17 Pentágono"/>
              <p:cNvSpPr/>
              <p:nvPr/>
            </p:nvSpPr>
            <p:spPr>
              <a:xfrm>
                <a:off x="1547664" y="2564904"/>
                <a:ext cx="3456384" cy="629404"/>
              </a:xfrm>
              <a:prstGeom prst="homePlate">
                <a:avLst/>
              </a:prstGeom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/>
                  <a:t>         sergieteir@hotmail.com</a:t>
                </a:r>
                <a:endParaRPr lang="es-ES" sz="2000" b="1" dirty="0"/>
              </a:p>
            </p:txBody>
          </p:sp>
          <p:sp>
            <p:nvSpPr>
              <p:cNvPr id="19" name="18 Cheurón"/>
              <p:cNvSpPr/>
              <p:nvPr/>
            </p:nvSpPr>
            <p:spPr>
              <a:xfrm>
                <a:off x="4860032" y="2577444"/>
                <a:ext cx="593490" cy="59349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50 Grupo"/>
            <p:cNvGrpSpPr/>
            <p:nvPr/>
          </p:nvGrpSpPr>
          <p:grpSpPr>
            <a:xfrm>
              <a:off x="1561986" y="2490725"/>
              <a:ext cx="777766" cy="794259"/>
              <a:chOff x="-2729651" y="2924944"/>
              <a:chExt cx="777766" cy="794259"/>
            </a:xfrm>
          </p:grpSpPr>
          <p:sp>
            <p:nvSpPr>
              <p:cNvPr id="49" name="48 Rectángulo"/>
              <p:cNvSpPr/>
              <p:nvPr/>
            </p:nvSpPr>
            <p:spPr>
              <a:xfrm>
                <a:off x="-2700808" y="2949762"/>
                <a:ext cx="748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4400" dirty="0" smtClean="0">
                    <a:solidFill>
                      <a:schemeClr val="bg1"/>
                    </a:solidFill>
                  </a:rPr>
                  <a:t>✉</a:t>
                </a:r>
                <a:endParaRPr lang="es-E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-2729651" y="2924944"/>
                <a:ext cx="748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4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✉</a:t>
                </a:r>
                <a:endParaRPr lang="es-ES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55" name="AutoShape 6" descr="Resultado de imagen de LINKEDI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60" name="59 Grupo"/>
          <p:cNvGrpSpPr/>
          <p:nvPr/>
        </p:nvGrpSpPr>
        <p:grpSpPr>
          <a:xfrm>
            <a:off x="2538350" y="4005064"/>
            <a:ext cx="3905858" cy="629404"/>
            <a:chOff x="2538350" y="4005064"/>
            <a:chExt cx="3905858" cy="629404"/>
          </a:xfrm>
        </p:grpSpPr>
        <p:grpSp>
          <p:nvGrpSpPr>
            <p:cNvPr id="30" name="29 Grupo"/>
            <p:cNvGrpSpPr/>
            <p:nvPr/>
          </p:nvGrpSpPr>
          <p:grpSpPr>
            <a:xfrm>
              <a:off x="2538350" y="4005064"/>
              <a:ext cx="3905858" cy="629404"/>
              <a:chOff x="2538350" y="4005064"/>
              <a:chExt cx="3905858" cy="629404"/>
            </a:xfrm>
          </p:grpSpPr>
          <p:sp>
            <p:nvSpPr>
              <p:cNvPr id="24" name="23 Pentágono"/>
              <p:cNvSpPr/>
              <p:nvPr/>
            </p:nvSpPr>
            <p:spPr>
              <a:xfrm>
                <a:off x="2538350" y="4005064"/>
                <a:ext cx="3456384" cy="629404"/>
              </a:xfrm>
              <a:prstGeom prst="homePlate">
                <a:avLst/>
              </a:prstGeom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Cheurón"/>
              <p:cNvSpPr/>
              <p:nvPr/>
            </p:nvSpPr>
            <p:spPr>
              <a:xfrm>
                <a:off x="5850718" y="4017604"/>
                <a:ext cx="593490" cy="593490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6" name="55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077072"/>
              <a:ext cx="480060" cy="480060"/>
            </a:xfrm>
            <a:prstGeom prst="rect">
              <a:avLst/>
            </a:prstGeom>
          </p:spPr>
        </p:pic>
        <p:pic>
          <p:nvPicPr>
            <p:cNvPr id="57" name="56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4077072"/>
              <a:ext cx="720080" cy="421510"/>
            </a:xfrm>
            <a:prstGeom prst="rect">
              <a:avLst/>
            </a:prstGeom>
          </p:spPr>
        </p:pic>
        <p:pic>
          <p:nvPicPr>
            <p:cNvPr id="58" name="57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810" y="4061715"/>
              <a:ext cx="756214" cy="436867"/>
            </a:xfrm>
            <a:prstGeom prst="rect">
              <a:avLst/>
            </a:prstGeom>
          </p:spPr>
        </p:pic>
        <p:pic>
          <p:nvPicPr>
            <p:cNvPr id="59" name="58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282" y="4017604"/>
              <a:ext cx="1450990" cy="562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91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58</Words>
  <Application>Microsoft Office PowerPoint</Application>
  <PresentationFormat>Presentación en pantalla (4:3)</PresentationFormat>
  <Paragraphs>29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 Currículum Vitae   Sergio Izquierdo Rodríguez</vt:lpstr>
      <vt:lpstr> Currículum Vitae   Sergio Izquierdo Rodríguez</vt:lpstr>
      <vt:lpstr> Currículum Vitae   Sergio Izquierdo Rodríguez</vt:lpstr>
      <vt:lpstr> Currículum Vitae   Sergio Izquierdo Rodríguez</vt:lpstr>
      <vt:lpstr>Currículum Vitae  Sergio Izquierdo Rodríguez     Datos Personales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Currículum Vitae  Sergio Izquierdo Rodríguez</dc:title>
  <dc:creator>alumno-mañana</dc:creator>
  <cp:lastModifiedBy>alumno-mañana</cp:lastModifiedBy>
  <cp:revision>23</cp:revision>
  <dcterms:created xsi:type="dcterms:W3CDTF">2019-06-20T08:08:58Z</dcterms:created>
  <dcterms:modified xsi:type="dcterms:W3CDTF">2019-06-25T09:25:21Z</dcterms:modified>
</cp:coreProperties>
</file>